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CA678F5-FB60-FC9F-10F6-B3E3610D0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3079358-5F95-C643-732F-391741DAE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C19E773-98F4-6A0A-C7BB-9D764464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F097362-E3DF-CF99-A763-8598F5CB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3459946-F008-1E28-9613-6727FBD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41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080E19-5AE6-5941-2A0C-4F6966F4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E8DE851-73BF-1547-2D96-146CCDF60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BF00A47-77B3-07CB-FCC7-E4A3DEE0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EA15C9A-8E9B-3DB8-40FB-7F553802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A6B6218-0672-1A1F-4DC9-B9404BCC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332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6B99ECB-8E32-813A-C460-BAACA9C79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4C76DDB-74CE-3AC3-68E2-79B18B7C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004A74F-1534-E392-95A9-5328429D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F1826DF-D469-6622-04BE-2FDA9CA4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18BC12E-7C14-0E73-72F6-B9153E9F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343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FC9396-87ED-B90E-A1C9-0B9DB717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59B1594-A2A6-F2AE-C95D-BE20586D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F4AE349-1AA8-44CB-98BA-B5EBC3A1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1CC2017-9374-AD9B-3C8F-D14B7476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9B99170-29D9-8964-A393-B52D3971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0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D2919BB-B405-1D7B-CA9A-0FE7E812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2FDA10B-5C31-DE7E-3E0B-39A97ED0A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2E06BEA-0F41-31EC-A6D1-18C2EB94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393F873-4745-5DED-57BF-FA55F6AF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241F15B-E0AA-7335-0ECD-BCDA6900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335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6EDE7B-FE5F-8F60-171F-7B7F2FF0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5829264-9674-9F46-CF0B-24A7DDF9A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8B6A886-279B-70D0-8EB9-33F8B1F7C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0668867-3921-A6F9-885A-F0B487DC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4E1E979-C352-3719-0DAF-5B31280C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B08BC2B8-6B63-7E0E-E49E-D7520F28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18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561AC9-F60A-CA5B-3C3C-BA4DDFCB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0F97470-448B-D30F-8791-B31ED101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0B4C0EB-142F-F8B3-9B12-9A2B4678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8AE959C-B9BB-9C68-570E-455113F03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6AE05A2-7B15-3FCE-E36E-869C594EA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000D309-8244-FAD6-4509-378FE3D5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B5D3B3F0-DA81-A446-AD3E-05BB07C7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6A951495-1061-FD38-FC7E-AA1DC05F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164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03C6D4C-4CF0-AB68-CDC1-C06D65A9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692358C5-B021-52C4-1120-ABBFF31D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AD7A9EA-ADA8-8A3D-855B-9D2DD270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69AEED75-3C68-D9D1-3663-9F768C8E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895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263A7DEF-6840-0587-98D0-C5E5F1BB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F5CEFFE-460F-9686-0AA2-B7DED65B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D17AE5A-69C9-63B6-8DFE-1ED43A9B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94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09C1A2-D49E-0E14-99F5-D93C1AA2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BC3CB80-9630-0451-A234-FBCBF75C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90E3A52-8930-BBFF-CB47-E51691249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D8BA1A3-C09F-FDA0-8C54-8E148D54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57503D9-D73B-8B2C-D62A-8E17F752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EB881C2-B19E-5249-7728-92D9D17E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647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538698-4A19-466B-0D24-1CD065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120DF58B-5377-A751-56F4-F83B690A3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83BBB5D-5C0F-9625-FEEF-E3A2D49D1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C6EA9AA-BB76-723F-3EF5-560D2151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4CC81E-5E23-2821-1AA3-8E25BFA3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11750D4-A8AA-0D1D-407C-72A19103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446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F3D450F4-3E6E-01D6-6C0A-20DD3AFD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4F1DDE3-66F5-2D4A-9368-D6490DFA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0D11923-6CC4-B63B-D58E-0AC9B34EF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6062-CD34-421F-A4D9-3170FBC66CE2}" type="datetimeFigureOut">
              <a:rPr lang="lv-LV" smtClean="0"/>
              <a:t>03.06.2023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3866218-205E-75E9-2379-4CCDF1035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CADE5A6-6F2B-D0C8-BCA2-72976148A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2A45-4F2E-446B-8848-7E416DA5CA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5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rcB_oHU0k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2B1024-CF95-9B1A-FC69-67A85C78B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Zemgales nacionālie ēdieni</a:t>
            </a:r>
            <a:br>
              <a:rPr lang="lv-LV" dirty="0"/>
            </a:br>
            <a:r>
              <a:rPr lang="lv-LV" sz="2700" dirty="0"/>
              <a:t>Dzintra Betlere</a:t>
            </a:r>
            <a:br>
              <a:rPr lang="lv-LV" sz="2700" dirty="0"/>
            </a:br>
            <a:r>
              <a:rPr lang="lv-LV" sz="2700" dirty="0"/>
              <a:t>Liepājas Valsts tehnikums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01A32DC9-B4A5-BCF5-6A5E-73592357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95" y="3748070"/>
            <a:ext cx="3536576" cy="2643764"/>
          </a:xfrm>
          <a:prstGeom prst="rect">
            <a:avLst/>
          </a:prstGeom>
        </p:spPr>
      </p:pic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C1A1B68-1437-52AF-6824-681DEE9E4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494" y="3602037"/>
            <a:ext cx="9269506" cy="2816691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045CF6-425D-1463-9816-FA7434D4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Kūpinātas zivis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38EA25-3861-B984-B1C8-92C893D33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Kur nu bez aromātiskajām un garšīgajām kūpinātajām zivīm? </a:t>
            </a:r>
          </a:p>
          <a:p>
            <a:r>
              <a:rPr lang="lv-LV" dirty="0"/>
              <a:t>Tās ir Zemgales piejūras reģionam raksturīgs gardums, ko vēl arvien var nopirkt piejūras ciemos</a:t>
            </a:r>
          </a:p>
          <a:p>
            <a:r>
              <a:rPr lang="lv-LV" dirty="0"/>
              <a:t> Kūpinājumi tiek gatavoti no Baltijas jūras brētliņām, reņģēm, lučiem, butēm, kā arī citām zivīm; tās kūpināja (un vēl arvien kūpina) gan karstā, gan aukstā veidā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B9B51A3-EA6E-10DC-F10B-8AEEA213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88" y="435927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D9037DD-56DD-F08C-D3B1-3CA6274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Paldies par uzmanību!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1F40E812-BB45-25A2-6BBA-A6134F7CE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10"/>
          <a:stretch/>
        </p:blipFill>
        <p:spPr>
          <a:xfrm>
            <a:off x="4081492" y="1825625"/>
            <a:ext cx="4029016" cy="39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F3DE5CA-EDDE-C619-5B37-D4EF17AD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448235"/>
            <a:ext cx="10654553" cy="5728728"/>
          </a:xfrm>
        </p:spPr>
        <p:txBody>
          <a:bodyPr/>
          <a:lstStyle/>
          <a:p>
            <a:r>
              <a:rPr lang="lv-LV" dirty="0"/>
              <a:t>Zemgales plašie un auglīgie līdzenumi jau kopš seniem laikiem ir bijuši kā radīti dažādu graudaugu un dārzeņu audzēšanai</a:t>
            </a:r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F96AB7F-5ADD-17D0-2DA1-A811C7E8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09" y="2052918"/>
            <a:ext cx="4352568" cy="29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5CDA95-F2F3-51D0-3D44-E5366A5D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Zemgales tradicionālie ēdieni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F200EDA-5048-255E-96C7-6E0E5A35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Ovāls 3">
            <a:extLst>
              <a:ext uri="{FF2B5EF4-FFF2-40B4-BE49-F238E27FC236}">
                <a16:creationId xmlns:a16="http://schemas.microsoft.com/office/drawing/2014/main" id="{B5FE6528-CA4B-874A-0203-68887F7502D8}"/>
              </a:ext>
            </a:extLst>
          </p:cNvPr>
          <p:cNvSpPr/>
          <p:nvPr/>
        </p:nvSpPr>
        <p:spPr>
          <a:xfrm>
            <a:off x="1169892" y="1972231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err="1"/>
              <a:t>Virteņi</a:t>
            </a:r>
            <a:r>
              <a:rPr lang="lv-LV" sz="2800" dirty="0"/>
              <a:t> </a:t>
            </a:r>
          </a:p>
        </p:txBody>
      </p:sp>
      <p:sp>
        <p:nvSpPr>
          <p:cNvPr id="6" name="Ovāls 5">
            <a:extLst>
              <a:ext uri="{FF2B5EF4-FFF2-40B4-BE49-F238E27FC236}">
                <a16:creationId xmlns:a16="http://schemas.microsoft.com/office/drawing/2014/main" id="{D20635C5-A5BE-E83A-2F47-74D0984C2BF9}"/>
              </a:ext>
            </a:extLst>
          </p:cNvPr>
          <p:cNvSpPr/>
          <p:nvPr/>
        </p:nvSpPr>
        <p:spPr>
          <a:xfrm>
            <a:off x="3870510" y="1972232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err="1"/>
              <a:t>Kuģelis</a:t>
            </a:r>
            <a:endParaRPr lang="lv-LV" sz="2800" dirty="0"/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A0129CB3-CBD5-132E-5A98-316A0BF2CB9E}"/>
              </a:ext>
            </a:extLst>
          </p:cNvPr>
          <p:cNvSpPr/>
          <p:nvPr/>
        </p:nvSpPr>
        <p:spPr>
          <a:xfrm>
            <a:off x="6257364" y="1972233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/>
              <a:t>Pankūkas 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054E66F2-2C0A-E0B9-4AF7-87923AEF7E55}"/>
              </a:ext>
            </a:extLst>
          </p:cNvPr>
          <p:cNvSpPr/>
          <p:nvPr/>
        </p:nvSpPr>
        <p:spPr>
          <a:xfrm>
            <a:off x="8875058" y="1972234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err="1"/>
              <a:t>Škvarkas</a:t>
            </a:r>
            <a:r>
              <a:rPr lang="lv-LV" sz="2800" dirty="0"/>
              <a:t> </a:t>
            </a: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B7C639A7-E468-994C-21FE-5204427AFEDF}"/>
              </a:ext>
            </a:extLst>
          </p:cNvPr>
          <p:cNvSpPr/>
          <p:nvPr/>
        </p:nvSpPr>
        <p:spPr>
          <a:xfrm>
            <a:off x="1259541" y="4213834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/>
              <a:t>Karaša</a:t>
            </a:r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5004BE7C-A145-6A69-5018-CCD793E832B1}"/>
              </a:ext>
            </a:extLst>
          </p:cNvPr>
          <p:cNvSpPr/>
          <p:nvPr/>
        </p:nvSpPr>
        <p:spPr>
          <a:xfrm>
            <a:off x="4596653" y="4195481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err="1"/>
              <a:t>Sirņiki</a:t>
            </a:r>
            <a:r>
              <a:rPr lang="lv-LV" sz="2800" dirty="0"/>
              <a:t> </a:t>
            </a: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70E76B05-B431-CF7A-7E04-F36C74906771}"/>
              </a:ext>
            </a:extLst>
          </p:cNvPr>
          <p:cNvSpPr/>
          <p:nvPr/>
        </p:nvSpPr>
        <p:spPr>
          <a:xfrm>
            <a:off x="8628529" y="4213833"/>
            <a:ext cx="2303930" cy="19184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/>
              <a:t>Kūpinātas zivis</a:t>
            </a:r>
          </a:p>
        </p:txBody>
      </p:sp>
    </p:spTree>
    <p:extLst>
      <p:ext uri="{BB962C8B-B14F-4D97-AF65-F5344CB8AC3E}">
        <p14:creationId xmlns:p14="http://schemas.microsoft.com/office/powerpoint/2010/main" val="205617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A9D61C-775E-D036-7649-890DE4FD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/>
              <a:t>Virteņi</a:t>
            </a:r>
            <a:r>
              <a:rPr lang="lv-LV" b="1" dirty="0"/>
              <a:t>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1AB0963-8A03-97FD-1220-BFB74330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77282" cy="4835151"/>
          </a:xfrm>
        </p:spPr>
        <p:txBody>
          <a:bodyPr/>
          <a:lstStyle/>
          <a:p>
            <a:r>
              <a:rPr lang="lv-LV" dirty="0"/>
              <a:t>Viens no tradicionāliem, seniem un gardiem zemgalieši ēdieniem ir </a:t>
            </a:r>
            <a:r>
              <a:rPr lang="lv-LV" dirty="0" err="1"/>
              <a:t>virteņi</a:t>
            </a:r>
            <a:r>
              <a:rPr lang="lv-LV" dirty="0"/>
              <a:t> – sālsūdenī vārītas klimpas ar biezpiena, žāvētas cūkgaļas un zaļumu pildījumu</a:t>
            </a:r>
          </a:p>
          <a:p>
            <a:r>
              <a:rPr lang="lv-LV" dirty="0"/>
              <a:t> Mīklai 1kg vārītu, saspaidītu vai ar gaļasmašīnu maltu kartupeļu, 1l ūdens, kviešu milti </a:t>
            </a:r>
          </a:p>
          <a:p>
            <a:r>
              <a:rPr lang="lv-LV" dirty="0"/>
              <a:t>Lai gan pēc izskata tie atgādina pelmeņus, pildījums ir atšķirīgs</a:t>
            </a:r>
          </a:p>
          <a:p>
            <a:r>
              <a:rPr lang="lv-LV" dirty="0"/>
              <a:t> </a:t>
            </a:r>
            <a:r>
              <a:rPr lang="lv-LV" dirty="0" err="1"/>
              <a:t>Virteņus</a:t>
            </a:r>
            <a:r>
              <a:rPr lang="lv-LV" dirty="0"/>
              <a:t> pasniedz kopā ar skābo krējumu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203D56E-144B-EA1F-274F-D0601573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0" y="4722065"/>
            <a:ext cx="1770810" cy="17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148A35-03A6-3FF0-ED38-6F54A155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/>
              <a:t>Kuģelis</a:t>
            </a:r>
            <a:r>
              <a:rPr lang="lv-LV" b="1" dirty="0"/>
              <a:t>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B61986C-836B-E682-F844-8ED26AE2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33847" cy="4799293"/>
          </a:xfrm>
        </p:spPr>
        <p:txBody>
          <a:bodyPr/>
          <a:lstStyle/>
          <a:p>
            <a:r>
              <a:rPr lang="lv-LV" dirty="0" err="1"/>
              <a:t>Kuģelis</a:t>
            </a:r>
            <a:r>
              <a:rPr lang="lv-LV" dirty="0"/>
              <a:t> ir sātīgs un ļoti garšīgs rīvētu kartupeļu un kūpinātas cūkgaļas sacepums jeb pīrāgs, ko zemgalieši mēdza gatavot rudenī un ziemā</a:t>
            </a:r>
          </a:p>
          <a:p>
            <a:r>
              <a:rPr lang="lv-LV" dirty="0"/>
              <a:t> </a:t>
            </a:r>
            <a:r>
              <a:rPr lang="lv-LV" dirty="0" err="1"/>
              <a:t>Kuģeli</a:t>
            </a:r>
            <a:r>
              <a:rPr lang="lv-LV" dirty="0"/>
              <a:t> cep cepeškrāsnī, līdz garoziņa kļuvusi zeltaini brūna</a:t>
            </a:r>
          </a:p>
          <a:p>
            <a:r>
              <a:rPr lang="lv-LV" dirty="0"/>
              <a:t> Tas bija un vēl arvien ir kā radīts, lai būtu vakariņu galda galvenais ēdiens, ar kuru iespējams pabarot veselu saimi, turklāt – diezgan vienkārši pagatavojams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5BF3323-B015-18CB-01FC-45F731F5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518212"/>
            <a:ext cx="2724150" cy="1676400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CAFFE44-42AD-3C56-F4B4-40472B0FF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84" y="422527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81EA7D-241B-0FEF-1F32-EBC0E465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Pankūkas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EF4C86A-F6DF-272E-151B-445D4EF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4882" cy="4888940"/>
          </a:xfrm>
        </p:spPr>
        <p:txBody>
          <a:bodyPr/>
          <a:lstStyle/>
          <a:p>
            <a:r>
              <a:rPr lang="lv-LV" dirty="0"/>
              <a:t>Tas, ka Zemgale ar tās auglīgajiem līdzenumiem ir zināma kā Latvijas maizes klēts, devis arī zināmu pienesumu šī reģiona tradicionālajā virtuvē</a:t>
            </a:r>
          </a:p>
          <a:p>
            <a:r>
              <a:rPr lang="lv-LV" dirty="0"/>
              <a:t> Iecienīts zemgaliešu ēdiens ir dažāda veida pankūkas, ko cepa no dažādiem miltiem – rudzu, kviešu, miežu, auzu, griķu un pat zirņu</a:t>
            </a:r>
          </a:p>
          <a:p>
            <a:r>
              <a:rPr lang="lv-LV" dirty="0"/>
              <a:t> Pasniedz ar ievārījumu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3948124-16C5-0FA4-AAF0-07E3468FB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18" y="4245728"/>
            <a:ext cx="2778218" cy="16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3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349DD1-7718-0BE6-FADF-373FE041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/>
              <a:t>Škvarkas</a:t>
            </a:r>
            <a:r>
              <a:rPr lang="lv-LV" b="1" dirty="0"/>
              <a:t>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C03552B-B572-FE22-4722-8872F5CB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Ēdiens, kas raksturīgs tieši Sēlijā, ir </a:t>
            </a:r>
            <a:r>
              <a:rPr lang="lv-LV" dirty="0" err="1"/>
              <a:t>škvarkas</a:t>
            </a:r>
            <a:r>
              <a:rPr lang="lv-LV" dirty="0"/>
              <a:t> – grūbu biezputra ar saceptu speķi (ko starp citu, dēvē arī par circeni)</a:t>
            </a:r>
          </a:p>
          <a:p>
            <a:r>
              <a:rPr lang="lv-LV" dirty="0"/>
              <a:t> Zemgaliešu virtuvē ļoti iecienīta ir ne tikai </a:t>
            </a:r>
            <a:r>
              <a:rPr lang="lv-LV" dirty="0" err="1"/>
              <a:t>škvarka</a:t>
            </a:r>
            <a:r>
              <a:rPr lang="lv-LV" dirty="0"/>
              <a:t>, bet arī visdažādākās biezputras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B030676-C31F-BB5F-7D21-6C01EE9E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195" y="35001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5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2ABD39-6946-53D9-0752-740E051A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Karaša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E6E5390-4434-904C-6C37-8DADD193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8694" cy="4667250"/>
          </a:xfrm>
        </p:spPr>
        <p:txBody>
          <a:bodyPr/>
          <a:lstStyle/>
          <a:p>
            <a:r>
              <a:rPr lang="lv-LV" dirty="0"/>
              <a:t>Viens no zemgaliešu tradicionālajiem ēdieniem ir arī mums visiem labi zināmā karaša – no rupja maluma kviešu vai miežu miltiem cepta maizīte, kas ierasti ir apaļas formas</a:t>
            </a:r>
          </a:p>
          <a:p>
            <a:r>
              <a:rPr lang="lv-LV" dirty="0"/>
              <a:t> Šo gardumu senči ierasti cepa sestdienās</a:t>
            </a:r>
          </a:p>
          <a:p>
            <a:r>
              <a:rPr lang="lv-LV" dirty="0"/>
              <a:t> Karašai bieži vien pievienoja arī kviešu klijas, kas ir daudzu augstvērtīgu uzturvielu un šķiedrvielu avots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8BAE3E2-A032-0956-21E2-D97B6D45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64" y="4442101"/>
            <a:ext cx="2447365" cy="17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AF91F4-B7DA-059C-6C35-6EBEF252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/>
              <a:t>Sirņiki</a:t>
            </a:r>
            <a:r>
              <a:rPr lang="lv-LV" b="1" dirty="0"/>
              <a:t>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7BAF96-5C16-3707-6763-9B5E78066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Sirņiki</a:t>
            </a:r>
            <a:r>
              <a:rPr lang="lv-LV" dirty="0"/>
              <a:t> – ļoti ātri izcepami un gardi biezpiena plāceņi, kas mūsu dienās pazīstami un iemīļoti ļoti daudzu latviešu virtuvēs</a:t>
            </a:r>
          </a:p>
          <a:p>
            <a:r>
              <a:rPr lang="lv-LV" dirty="0"/>
              <a:t> To pagatavošana turklāt ir ļoti vienkārša</a:t>
            </a:r>
          </a:p>
          <a:p>
            <a:r>
              <a:rPr lang="lv-LV" dirty="0"/>
              <a:t> Biezpiena plācenīšus pasniedz kopā gan ar krējumu, gan ievārījumu – ja vēlas tos kā saldāku ēdienu</a:t>
            </a:r>
          </a:p>
          <a:p>
            <a:pPr marL="0" indent="0">
              <a:buNone/>
            </a:pPr>
            <a:r>
              <a:rPr lang="lv-LV" dirty="0">
                <a:hlinkClick r:id="rId2"/>
              </a:rPr>
              <a:t>https://www.youtube.com/watch?v=NrcB_oHU0kE</a:t>
            </a:r>
            <a:endParaRPr lang="lv-LV" dirty="0"/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1D9666D-99FF-E23E-0C32-30B2AE2A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18" y="439578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5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433</Words>
  <Application>Microsoft Office PowerPoint</Application>
  <PresentationFormat>Platekrāna</PresentationFormat>
  <Paragraphs>40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dizains</vt:lpstr>
      <vt:lpstr>Zemgales nacionālie ēdieni Dzintra Betlere Liepājas Valsts tehnikums</vt:lpstr>
      <vt:lpstr>PowerPoint prezentācija</vt:lpstr>
      <vt:lpstr>Zemgales tradicionālie ēdieni</vt:lpstr>
      <vt:lpstr>Virteņi </vt:lpstr>
      <vt:lpstr>Kuģelis </vt:lpstr>
      <vt:lpstr>Pankūkas </vt:lpstr>
      <vt:lpstr>Škvarkas </vt:lpstr>
      <vt:lpstr>Karaša </vt:lpstr>
      <vt:lpstr>Sirņiki </vt:lpstr>
      <vt:lpstr>Kūpinātas zivis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Zemgales nacionālie ēdieni</dc:title>
  <dc:creator>Dzintra Betlere</dc:creator>
  <cp:lastModifiedBy>Dzintra Betlere</cp:lastModifiedBy>
  <cp:revision>2</cp:revision>
  <dcterms:created xsi:type="dcterms:W3CDTF">2022-10-30T06:43:22Z</dcterms:created>
  <dcterms:modified xsi:type="dcterms:W3CDTF">2023-06-03T05:20:42Z</dcterms:modified>
</cp:coreProperties>
</file>